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1914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50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74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30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49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549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71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7286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584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90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32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AFD8F-D226-44D9-A70D-8D839E7CBF29}" type="datetimeFigureOut">
              <a:rPr lang="ko-KR" altLang="en-US" smtClean="0"/>
              <a:t>2024-03-08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78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2835"/>
            <a:ext cx="9144000" cy="4942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5940152" y="3429000"/>
            <a:ext cx="108012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79512" y="5229200"/>
            <a:ext cx="3116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논문표절검사를 클릭한다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cxnSp>
        <p:nvCxnSpPr>
          <p:cNvPr id="5" name="직선 화살표 연결선 4"/>
          <p:cNvCxnSpPr>
            <a:stCxn id="4" idx="3"/>
            <a:endCxn id="2" idx="0"/>
          </p:cNvCxnSpPr>
          <p:nvPr/>
        </p:nvCxnSpPr>
        <p:spPr>
          <a:xfrm flipH="1">
            <a:off x="1737792" y="3982164"/>
            <a:ext cx="4360540" cy="12470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D8FB757-73FB-4C6F-BA2E-E55B84FE1D80}"/>
              </a:ext>
            </a:extLst>
          </p:cNvPr>
          <p:cNvSpPr txBox="1"/>
          <p:nvPr/>
        </p:nvSpPr>
        <p:spPr>
          <a:xfrm>
            <a:off x="107504" y="1052736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dirty="0" smtClean="0"/>
              <a:t>※</a:t>
            </a:r>
            <a:r>
              <a:rPr lang="ko-KR" altLang="en-US" dirty="0" smtClean="0"/>
              <a:t>논문 </a:t>
            </a:r>
            <a:r>
              <a:rPr lang="ko-KR" altLang="en-US" dirty="0" err="1"/>
              <a:t>표절률은</a:t>
            </a:r>
            <a:r>
              <a:rPr lang="ko-KR" altLang="en-US" dirty="0"/>
              <a:t> </a:t>
            </a:r>
            <a:r>
              <a:rPr lang="en-US" altLang="ko-KR" dirty="0">
                <a:solidFill>
                  <a:srgbClr val="FF0000"/>
                </a:solidFill>
              </a:rPr>
              <a:t>20</a:t>
            </a:r>
            <a:r>
              <a:rPr lang="en-US" altLang="ko-KR" dirty="0" smtClean="0">
                <a:solidFill>
                  <a:srgbClr val="FF0000"/>
                </a:solidFill>
              </a:rPr>
              <a:t>%</a:t>
            </a:r>
            <a:r>
              <a:rPr lang="ko-KR" altLang="en-US" dirty="0" smtClean="0">
                <a:solidFill>
                  <a:srgbClr val="FF0000"/>
                </a:solidFill>
              </a:rPr>
              <a:t>미만</a:t>
            </a:r>
            <a:r>
              <a:rPr lang="ko-KR" altLang="en-US" dirty="0" smtClean="0"/>
              <a:t>으로 제한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066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60" y="288551"/>
            <a:ext cx="8297304" cy="49406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5536" y="5229200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문서업로드를 클릭한다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cxnSp>
        <p:nvCxnSpPr>
          <p:cNvPr id="5" name="직선 화살표 연결선 4"/>
          <p:cNvCxnSpPr/>
          <p:nvPr/>
        </p:nvCxnSpPr>
        <p:spPr>
          <a:xfrm>
            <a:off x="1439652" y="2636912"/>
            <a:ext cx="0" cy="266429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899592" y="2204864"/>
            <a:ext cx="108012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58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5873552" cy="496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683568" y="4005064"/>
            <a:ext cx="72008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652120" y="874362"/>
            <a:ext cx="31726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 err="1" smtClean="0"/>
              <a:t>제목입력</a:t>
            </a:r>
            <a:r>
              <a:rPr lang="ko-KR" altLang="en-US" dirty="0" smtClean="0"/>
              <a:t>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문서유형선택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-&gt; </a:t>
            </a:r>
            <a:r>
              <a:rPr lang="ko-KR" altLang="en-US" dirty="0" smtClean="0"/>
              <a:t>인용</a:t>
            </a:r>
            <a:r>
              <a:rPr lang="en-US" altLang="ko-KR" dirty="0" smtClean="0"/>
              <a:t>/</a:t>
            </a:r>
            <a:r>
              <a:rPr lang="ko-KR" altLang="en-US" dirty="0" smtClean="0"/>
              <a:t>출처 </a:t>
            </a:r>
            <a:r>
              <a:rPr lang="ko-KR" altLang="en-US" dirty="0" err="1" smtClean="0"/>
              <a:t>표시문장</a:t>
            </a:r>
            <a:endParaRPr lang="en-US" altLang="ko-KR" dirty="0"/>
          </a:p>
          <a:p>
            <a:r>
              <a:rPr lang="en-US" altLang="ko-KR" dirty="0" smtClean="0"/>
              <a:t>       </a:t>
            </a:r>
            <a:r>
              <a:rPr lang="en-US" altLang="ko-KR" dirty="0" smtClean="0">
                <a:solidFill>
                  <a:srgbClr val="FF0000"/>
                </a:solidFill>
              </a:rPr>
              <a:t>‘</a:t>
            </a:r>
            <a:r>
              <a:rPr lang="ko-KR" altLang="en-US" dirty="0" smtClean="0">
                <a:solidFill>
                  <a:srgbClr val="FF0000"/>
                </a:solidFill>
              </a:rPr>
              <a:t>포함</a:t>
            </a:r>
            <a:r>
              <a:rPr lang="en-US" altLang="ko-KR" dirty="0" smtClean="0">
                <a:solidFill>
                  <a:srgbClr val="FF0000"/>
                </a:solidFill>
              </a:rPr>
              <a:t>’</a:t>
            </a:r>
            <a:r>
              <a:rPr lang="ko-KR" altLang="en-US" dirty="0" smtClean="0"/>
              <a:t>으로 변경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827584" y="955662"/>
            <a:ext cx="4392488" cy="206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937660" y="1350060"/>
            <a:ext cx="437162" cy="206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796136" y="4077072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파일첨부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검사하고자 하는 파일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4427984" y="4702278"/>
            <a:ext cx="792088" cy="358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>
            <a:endCxn id="5" idx="1"/>
          </p:cNvCxnSpPr>
          <p:nvPr/>
        </p:nvCxnSpPr>
        <p:spPr>
          <a:xfrm>
            <a:off x="5220072" y="1059028"/>
            <a:ext cx="432048" cy="27699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3"/>
          <p:cNvCxnSpPr/>
          <p:nvPr/>
        </p:nvCxnSpPr>
        <p:spPr>
          <a:xfrm>
            <a:off x="1385837" y="1485909"/>
            <a:ext cx="4266283" cy="158087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" idx="6"/>
            <a:endCxn id="8" idx="1"/>
          </p:cNvCxnSpPr>
          <p:nvPr/>
        </p:nvCxnSpPr>
        <p:spPr>
          <a:xfrm>
            <a:off x="1403648" y="4221088"/>
            <a:ext cx="4392488" cy="1791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873552" y="5301208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표절검사 클릭</a:t>
            </a:r>
          </a:p>
        </p:txBody>
      </p:sp>
      <p:cxnSp>
        <p:nvCxnSpPr>
          <p:cNvPr id="19" name="꺾인 연결선 18"/>
          <p:cNvCxnSpPr>
            <a:stCxn id="10" idx="2"/>
          </p:cNvCxnSpPr>
          <p:nvPr/>
        </p:nvCxnSpPr>
        <p:spPr>
          <a:xfrm rot="16200000" flipH="1">
            <a:off x="5097653" y="4787390"/>
            <a:ext cx="424859" cy="972108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1547664" y="2001424"/>
            <a:ext cx="360040" cy="2034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꺾인 연결선 22"/>
          <p:cNvCxnSpPr/>
          <p:nvPr/>
        </p:nvCxnSpPr>
        <p:spPr>
          <a:xfrm rot="5400000" flipH="1" flipV="1">
            <a:off x="4361653" y="-827300"/>
            <a:ext cx="203732" cy="5469892"/>
          </a:xfrm>
          <a:prstGeom prst="bentConnector3">
            <a:avLst>
              <a:gd name="adj1" fmla="val 37053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30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366335" cy="436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6444208" y="1916832"/>
            <a:ext cx="576064" cy="3824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3284984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 검사결과 클릭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508104" y="332656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>
            <a:stCxn id="4" idx="2"/>
          </p:cNvCxnSpPr>
          <p:nvPr/>
        </p:nvCxnSpPr>
        <p:spPr>
          <a:xfrm flipH="1">
            <a:off x="1752002" y="548680"/>
            <a:ext cx="4044134" cy="27363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49307" y="4005064"/>
            <a:ext cx="4926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처리현황에 완료상태가 되면 결과보기 클릭</a:t>
            </a:r>
          </a:p>
        </p:txBody>
      </p:sp>
      <p:cxnSp>
        <p:nvCxnSpPr>
          <p:cNvPr id="9" name="직선 화살표 연결선 8"/>
          <p:cNvCxnSpPr>
            <a:stCxn id="2" idx="3"/>
          </p:cNvCxnSpPr>
          <p:nvPr/>
        </p:nvCxnSpPr>
        <p:spPr>
          <a:xfrm flipH="1">
            <a:off x="3290758" y="2243285"/>
            <a:ext cx="3237813" cy="17617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53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061"/>
            <a:ext cx="6192688" cy="45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379851" y="3577840"/>
            <a:ext cx="344277" cy="243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978170" y="3573016"/>
            <a:ext cx="344277" cy="243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869160"/>
            <a:ext cx="6712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8. </a:t>
            </a:r>
            <a:r>
              <a:rPr lang="ko-KR" altLang="en-US" dirty="0"/>
              <a:t>상세보기 클릭</a:t>
            </a:r>
            <a:r>
              <a:rPr lang="en-US" altLang="ko-KR" dirty="0" smtClean="0"/>
              <a:t>(</a:t>
            </a:r>
            <a:r>
              <a:rPr lang="ko-KR" altLang="en-US" dirty="0" smtClean="0"/>
              <a:t>상세내용 </a:t>
            </a:r>
            <a:r>
              <a:rPr lang="ko-KR" altLang="en-US" dirty="0"/>
              <a:t>확인 및 제외문서 설정 할 수 있음</a:t>
            </a:r>
            <a:r>
              <a:rPr lang="en-US" altLang="ko-KR" dirty="0"/>
              <a:t>) </a:t>
            </a:r>
            <a:endParaRPr lang="ko-KR" altLang="en-US" dirty="0"/>
          </a:p>
        </p:txBody>
      </p:sp>
      <p:cxnSp>
        <p:nvCxnSpPr>
          <p:cNvPr id="7" name="직선 화살표 연결선 6"/>
          <p:cNvCxnSpPr>
            <a:stCxn id="5" idx="2"/>
            <a:endCxn id="4" idx="0"/>
          </p:cNvCxnSpPr>
          <p:nvPr/>
        </p:nvCxnSpPr>
        <p:spPr>
          <a:xfrm flipH="1">
            <a:off x="3607567" y="3816896"/>
            <a:ext cx="1542742" cy="10522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894851" y="3471036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9. </a:t>
            </a:r>
            <a:r>
              <a:rPr lang="ko-KR" altLang="en-US" dirty="0"/>
              <a:t>다운로드 클릭</a:t>
            </a:r>
          </a:p>
        </p:txBody>
      </p:sp>
      <p:cxnSp>
        <p:nvCxnSpPr>
          <p:cNvPr id="12" name="직선 화살표 연결선 11"/>
          <p:cNvCxnSpPr>
            <a:endCxn id="10" idx="1"/>
          </p:cNvCxnSpPr>
          <p:nvPr/>
        </p:nvCxnSpPr>
        <p:spPr>
          <a:xfrm flipV="1">
            <a:off x="5724128" y="3655702"/>
            <a:ext cx="1170723" cy="440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2897154" y="1962181"/>
            <a:ext cx="168009" cy="7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05355" y="1911587"/>
            <a:ext cx="93610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[</a:t>
            </a:r>
            <a:r>
              <a:rPr lang="ko-KR" altLang="en-US" sz="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포함</a:t>
            </a:r>
            <a:r>
              <a:rPr lang="en-US" altLang="ko-KR" sz="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]</a:t>
            </a:r>
            <a:endParaRPr lang="ko-KR" altLang="en-US" sz="500" b="1" dirty="0">
              <a:solidFill>
                <a:schemeClr val="tx1">
                  <a:lumMod val="65000"/>
                  <a:lumOff val="35000"/>
                </a:schemeClr>
              </a:solidFill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004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840414" cy="5754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5076056" y="2996952"/>
            <a:ext cx="720080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6309320"/>
            <a:ext cx="4673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10. </a:t>
            </a:r>
            <a:r>
              <a:rPr lang="ko-KR" altLang="en-US" dirty="0"/>
              <a:t>다운로드 클릭 후  상세보기로 다운로드</a:t>
            </a:r>
          </a:p>
        </p:txBody>
      </p:sp>
      <p:cxnSp>
        <p:nvCxnSpPr>
          <p:cNvPr id="5" name="직선 화살표 연결선 4"/>
          <p:cNvCxnSpPr>
            <a:endCxn id="3" idx="0"/>
          </p:cNvCxnSpPr>
          <p:nvPr/>
        </p:nvCxnSpPr>
        <p:spPr>
          <a:xfrm flipH="1">
            <a:off x="3092113" y="4149080"/>
            <a:ext cx="2343983" cy="21602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3910156" y="2545624"/>
            <a:ext cx="216024" cy="13773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603092" y="2526379"/>
            <a:ext cx="81195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[</a:t>
            </a:r>
            <a:r>
              <a:rPr lang="ko-KR" altLang="en-US" sz="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포함</a:t>
            </a:r>
            <a:r>
              <a:rPr lang="en-US" altLang="ko-KR" sz="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]</a:t>
            </a:r>
            <a:endParaRPr lang="ko-KR" altLang="en-US" sz="600" b="1" dirty="0">
              <a:solidFill>
                <a:schemeClr val="tx1">
                  <a:lumMod val="75000"/>
                  <a:lumOff val="25000"/>
                </a:schemeClr>
              </a:solidFill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82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4"/>
            <a:ext cx="4265139" cy="627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3851920" y="2780928"/>
            <a:ext cx="1024779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>
            <a:stCxn id="7170" idx="3"/>
          </p:cNvCxnSpPr>
          <p:nvPr/>
        </p:nvCxnSpPr>
        <p:spPr>
          <a:xfrm>
            <a:off x="4876699" y="3315310"/>
            <a:ext cx="559397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416698" y="3130644"/>
            <a:ext cx="3727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11. </a:t>
            </a:r>
            <a:r>
              <a:rPr lang="ko-KR" altLang="en-US" dirty="0"/>
              <a:t>심사 후 심사위원장 </a:t>
            </a:r>
            <a:r>
              <a:rPr lang="ko-KR" altLang="en-US" dirty="0" smtClean="0"/>
              <a:t>서명</a:t>
            </a:r>
            <a:r>
              <a:rPr lang="en-US" altLang="ko-KR" dirty="0" smtClean="0"/>
              <a:t>(</a:t>
            </a:r>
            <a:r>
              <a:rPr lang="ko-KR" altLang="en-US" dirty="0" smtClean="0"/>
              <a:t>실인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E9645DD-9453-4D04-8BAE-76C5FB823A1D}"/>
              </a:ext>
            </a:extLst>
          </p:cNvPr>
          <p:cNvSpPr/>
          <p:nvPr/>
        </p:nvSpPr>
        <p:spPr>
          <a:xfrm>
            <a:off x="5076056" y="3849692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/>
              <a:t>※</a:t>
            </a:r>
            <a:r>
              <a:rPr lang="ko-KR" altLang="en-US" dirty="0"/>
              <a:t>논문 </a:t>
            </a:r>
            <a:r>
              <a:rPr lang="ko-KR" altLang="en-US" dirty="0" err="1"/>
              <a:t>표절률은</a:t>
            </a:r>
            <a:r>
              <a:rPr lang="ko-KR" altLang="en-US" dirty="0"/>
              <a:t> </a:t>
            </a:r>
            <a:r>
              <a:rPr lang="en-US" altLang="ko-KR" dirty="0">
                <a:solidFill>
                  <a:srgbClr val="FF0000"/>
                </a:solidFill>
              </a:rPr>
              <a:t>20</a:t>
            </a:r>
            <a:r>
              <a:rPr lang="en-US" altLang="ko-KR" dirty="0" smtClean="0">
                <a:solidFill>
                  <a:srgbClr val="FF0000"/>
                </a:solidFill>
              </a:rPr>
              <a:t>%</a:t>
            </a:r>
            <a:r>
              <a:rPr lang="ko-KR" altLang="en-US" dirty="0" smtClean="0">
                <a:solidFill>
                  <a:srgbClr val="FF0000"/>
                </a:solidFill>
              </a:rPr>
              <a:t>미만</a:t>
            </a:r>
            <a:r>
              <a:rPr lang="ko-KR" altLang="en-US" dirty="0" smtClean="0"/>
              <a:t>으로 </a:t>
            </a:r>
            <a:r>
              <a:rPr lang="ko-KR" altLang="en-US" dirty="0"/>
              <a:t>제한</a:t>
            </a:r>
            <a:r>
              <a:rPr lang="en-US" altLang="ko-KR" dirty="0"/>
              <a:t>,</a:t>
            </a:r>
          </a:p>
          <a:p>
            <a:pPr fontAlgn="base"/>
            <a:r>
              <a:rPr lang="en-US" altLang="ko-KR" dirty="0"/>
              <a:t>20%</a:t>
            </a:r>
            <a:r>
              <a:rPr lang="ko-KR" altLang="en-US" dirty="0"/>
              <a:t>를 </a:t>
            </a:r>
            <a:r>
              <a:rPr lang="ko-KR" altLang="en-US" dirty="0" smtClean="0"/>
              <a:t>초과할 경우</a:t>
            </a:r>
            <a:r>
              <a:rPr lang="en-US" altLang="ko-KR" dirty="0"/>
              <a:t>,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학위논문 </a:t>
            </a:r>
            <a:r>
              <a:rPr lang="ko-KR" altLang="en-US" dirty="0"/>
              <a:t>표절검사 결과 지도교수 </a:t>
            </a:r>
            <a:r>
              <a:rPr lang="ko-KR" altLang="en-US" dirty="0" smtClean="0"/>
              <a:t>확인서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를 </a:t>
            </a:r>
            <a:r>
              <a:rPr lang="ko-KR" altLang="en-US" dirty="0" err="1"/>
              <a:t>제출해야함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2387947" y="5303589"/>
            <a:ext cx="170209" cy="7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145060" y="5257874"/>
            <a:ext cx="648072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" b="1" dirty="0" smtClean="0">
                <a:solidFill>
                  <a:srgbClr val="FF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[</a:t>
            </a:r>
            <a:r>
              <a:rPr lang="ko-KR" altLang="en-US" sz="400" b="1" dirty="0" smtClean="0">
                <a:solidFill>
                  <a:srgbClr val="FF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포함</a:t>
            </a:r>
            <a:r>
              <a:rPr lang="en-US" altLang="ko-KR" sz="400" b="1" dirty="0" smtClean="0">
                <a:solidFill>
                  <a:srgbClr val="FF0000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]</a:t>
            </a:r>
            <a:r>
              <a:rPr lang="en-US" altLang="ko-KR" sz="4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endParaRPr lang="ko-KR" altLang="en-US" sz="4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380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124</Words>
  <Application>Microsoft Office PowerPoint</Application>
  <PresentationFormat>화면 슬라이드 쇼(4:3)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HY신명조</vt:lpstr>
      <vt:lpstr>맑은 고딕</vt:lpstr>
      <vt:lpstr>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main</dc:creator>
  <cp:lastModifiedBy>admin</cp:lastModifiedBy>
  <cp:revision>24</cp:revision>
  <dcterms:created xsi:type="dcterms:W3CDTF">2017-07-14T04:03:09Z</dcterms:created>
  <dcterms:modified xsi:type="dcterms:W3CDTF">2024-03-08T04:45:57Z</dcterms:modified>
</cp:coreProperties>
</file>