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52F26-F9F4-4F11-B549-FEBEBECCB3A9}" type="datetimeFigureOut">
              <a:rPr lang="ko-KR" altLang="en-US" smtClean="0"/>
              <a:t>2025-03-19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84BA5-8BF2-4C42-BA54-F0FFF8C924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1230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52F26-F9F4-4F11-B549-FEBEBECCB3A9}" type="datetimeFigureOut">
              <a:rPr lang="ko-KR" altLang="en-US" smtClean="0"/>
              <a:t>2025-03-19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84BA5-8BF2-4C42-BA54-F0FFF8C924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0455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787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862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626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1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69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745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910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250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1002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1</cp:revision>
  <dcterms:created xsi:type="dcterms:W3CDTF">2024-09-05T09:23:28Z</dcterms:created>
  <dcterms:modified xsi:type="dcterms:W3CDTF">2025-03-19T01:13:25Z</dcterms:modified>
</cp:coreProperties>
</file>