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4" d="100"/>
          <a:sy n="104" d="100"/>
        </p:scale>
        <p:origin x="1824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2021-01-22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50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2021-01-22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6744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2021-01-22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309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2021-01-22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1495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2021-01-22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6549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2021-01-22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2717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2021-01-22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7286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2021-01-22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5843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2021-01-22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095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2021-01-22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2909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FD8F-D226-44D9-A70D-8D839E7CBF29}" type="datetimeFigureOut">
              <a:rPr lang="ko-KR" altLang="en-US" smtClean="0"/>
              <a:t>2021-01-22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321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AFD8F-D226-44D9-A70D-8D839E7CBF29}" type="datetimeFigureOut">
              <a:rPr lang="ko-KR" altLang="en-US" smtClean="0"/>
              <a:t>2021-01-22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D18FAC-9A82-45B0-A253-33375C004A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278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2835"/>
            <a:ext cx="9144000" cy="4942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타원 3"/>
          <p:cNvSpPr/>
          <p:nvPr/>
        </p:nvSpPr>
        <p:spPr>
          <a:xfrm>
            <a:off x="5940152" y="3429000"/>
            <a:ext cx="1080120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79512" y="5229200"/>
            <a:ext cx="31165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1. </a:t>
            </a:r>
            <a:r>
              <a:rPr lang="ko-KR" altLang="en-US" dirty="0"/>
              <a:t>논문표절검사를 클릭한다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cxnSp>
        <p:nvCxnSpPr>
          <p:cNvPr id="5" name="직선 화살표 연결선 4"/>
          <p:cNvCxnSpPr>
            <a:stCxn id="4" idx="3"/>
            <a:endCxn id="2" idx="0"/>
          </p:cNvCxnSpPr>
          <p:nvPr/>
        </p:nvCxnSpPr>
        <p:spPr>
          <a:xfrm flipH="1">
            <a:off x="1737792" y="3982164"/>
            <a:ext cx="4360540" cy="124703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DD8FB757-73FB-4C6F-BA2E-E55B84FE1D80}"/>
              </a:ext>
            </a:extLst>
          </p:cNvPr>
          <p:cNvSpPr txBox="1"/>
          <p:nvPr/>
        </p:nvSpPr>
        <p:spPr>
          <a:xfrm>
            <a:off x="156994" y="1052736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dirty="0"/>
              <a:t>※</a:t>
            </a:r>
            <a:r>
              <a:rPr lang="ko-KR" altLang="en-US" dirty="0"/>
              <a:t>논문 </a:t>
            </a:r>
            <a:r>
              <a:rPr lang="ko-KR" altLang="en-US" dirty="0" err="1"/>
              <a:t>표절률은</a:t>
            </a:r>
            <a:r>
              <a:rPr lang="ko-KR" altLang="en-US" dirty="0"/>
              <a:t> </a:t>
            </a:r>
            <a:r>
              <a:rPr lang="en-US" altLang="ko-KR" dirty="0">
                <a:solidFill>
                  <a:srgbClr val="FF0000"/>
                </a:solidFill>
              </a:rPr>
              <a:t>20%</a:t>
            </a:r>
            <a:r>
              <a:rPr lang="ko-KR" altLang="en-US" dirty="0"/>
              <a:t>로 제한</a:t>
            </a:r>
          </a:p>
        </p:txBody>
      </p:sp>
    </p:spTree>
    <p:extLst>
      <p:ext uri="{BB962C8B-B14F-4D97-AF65-F5344CB8AC3E}">
        <p14:creationId xmlns:p14="http://schemas.microsoft.com/office/powerpoint/2010/main" val="710663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4" y="34414"/>
            <a:ext cx="9009042" cy="490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타원 2"/>
          <p:cNvSpPr/>
          <p:nvPr/>
        </p:nvSpPr>
        <p:spPr>
          <a:xfrm>
            <a:off x="4803646" y="648388"/>
            <a:ext cx="669954" cy="4141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95536" y="5229200"/>
            <a:ext cx="2885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문서업로드를 클릭한다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cxnSp>
        <p:nvCxnSpPr>
          <p:cNvPr id="5" name="직선 화살표 연결선 4"/>
          <p:cNvCxnSpPr>
            <a:endCxn id="2" idx="0"/>
          </p:cNvCxnSpPr>
          <p:nvPr/>
        </p:nvCxnSpPr>
        <p:spPr>
          <a:xfrm flipH="1">
            <a:off x="1838399" y="1062540"/>
            <a:ext cx="3300224" cy="416666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7582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5873552" cy="4965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타원 1"/>
          <p:cNvSpPr/>
          <p:nvPr/>
        </p:nvSpPr>
        <p:spPr>
          <a:xfrm>
            <a:off x="683568" y="4005064"/>
            <a:ext cx="720080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652120" y="874362"/>
            <a:ext cx="30909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3. </a:t>
            </a:r>
            <a:r>
              <a:rPr lang="ko-KR" altLang="en-US" dirty="0"/>
              <a:t>제목입력</a:t>
            </a:r>
            <a:r>
              <a:rPr lang="en-US" altLang="ko-KR" dirty="0"/>
              <a:t>-&gt; </a:t>
            </a:r>
            <a:r>
              <a:rPr lang="ko-KR" altLang="en-US" dirty="0"/>
              <a:t>문서유형선택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827584" y="955662"/>
            <a:ext cx="4392488" cy="2067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937660" y="1350060"/>
            <a:ext cx="437162" cy="2067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796136" y="4077072"/>
            <a:ext cx="25667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4. </a:t>
            </a:r>
            <a:r>
              <a:rPr lang="ko-KR" altLang="en-US" dirty="0"/>
              <a:t>파일첨부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검사하고자 하는 파일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4427984" y="4702278"/>
            <a:ext cx="792088" cy="3587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화살표 연결선 11"/>
          <p:cNvCxnSpPr>
            <a:endCxn id="5" idx="1"/>
          </p:cNvCxnSpPr>
          <p:nvPr/>
        </p:nvCxnSpPr>
        <p:spPr>
          <a:xfrm>
            <a:off x="5220072" y="1059028"/>
            <a:ext cx="432048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꺾인 연결선 13"/>
          <p:cNvCxnSpPr>
            <a:stCxn id="9" idx="3"/>
            <a:endCxn id="5" idx="2"/>
          </p:cNvCxnSpPr>
          <p:nvPr/>
        </p:nvCxnSpPr>
        <p:spPr>
          <a:xfrm flipV="1">
            <a:off x="1374822" y="1243694"/>
            <a:ext cx="5822754" cy="209732"/>
          </a:xfrm>
          <a:prstGeom prst="bent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>
            <a:stCxn id="2" idx="6"/>
            <a:endCxn id="8" idx="1"/>
          </p:cNvCxnSpPr>
          <p:nvPr/>
        </p:nvCxnSpPr>
        <p:spPr>
          <a:xfrm>
            <a:off x="1403648" y="4221088"/>
            <a:ext cx="4392488" cy="17915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873552" y="5301208"/>
            <a:ext cx="1911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5. </a:t>
            </a:r>
            <a:r>
              <a:rPr lang="ko-KR" altLang="en-US" dirty="0"/>
              <a:t>표절검사 클릭</a:t>
            </a:r>
          </a:p>
        </p:txBody>
      </p:sp>
      <p:cxnSp>
        <p:nvCxnSpPr>
          <p:cNvPr id="19" name="꺾인 연결선 18"/>
          <p:cNvCxnSpPr>
            <a:stCxn id="10" idx="2"/>
          </p:cNvCxnSpPr>
          <p:nvPr/>
        </p:nvCxnSpPr>
        <p:spPr>
          <a:xfrm rot="16200000" flipH="1">
            <a:off x="5097653" y="4787390"/>
            <a:ext cx="424859" cy="972108"/>
          </a:xfrm>
          <a:prstGeom prst="bent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8306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632"/>
            <a:ext cx="8366335" cy="4365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타원 1"/>
          <p:cNvSpPr/>
          <p:nvPr/>
        </p:nvSpPr>
        <p:spPr>
          <a:xfrm>
            <a:off x="6444208" y="1916832"/>
            <a:ext cx="576064" cy="3824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55576" y="3284984"/>
            <a:ext cx="1992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 검사결과 클릭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5508104" y="332656"/>
            <a:ext cx="57606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화살표 연결선 5"/>
          <p:cNvCxnSpPr>
            <a:stCxn id="4" idx="2"/>
          </p:cNvCxnSpPr>
          <p:nvPr/>
        </p:nvCxnSpPr>
        <p:spPr>
          <a:xfrm flipH="1">
            <a:off x="1752002" y="548680"/>
            <a:ext cx="4044134" cy="273630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49307" y="4005064"/>
            <a:ext cx="49263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7. </a:t>
            </a:r>
            <a:r>
              <a:rPr lang="ko-KR" altLang="en-US" dirty="0"/>
              <a:t>처리현황에 완료상태가 되면 결과보기 클릭</a:t>
            </a:r>
          </a:p>
        </p:txBody>
      </p:sp>
      <p:cxnSp>
        <p:nvCxnSpPr>
          <p:cNvPr id="9" name="직선 화살표 연결선 8"/>
          <p:cNvCxnSpPr>
            <a:stCxn id="2" idx="3"/>
          </p:cNvCxnSpPr>
          <p:nvPr/>
        </p:nvCxnSpPr>
        <p:spPr>
          <a:xfrm flipH="1">
            <a:off x="3290758" y="2243285"/>
            <a:ext cx="3237813" cy="176177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75330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061"/>
            <a:ext cx="6192688" cy="45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5379851" y="3577840"/>
            <a:ext cx="344277" cy="2438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4978170" y="3573016"/>
            <a:ext cx="344277" cy="2438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51520" y="4869160"/>
            <a:ext cx="6712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8. </a:t>
            </a:r>
            <a:r>
              <a:rPr lang="ko-KR" altLang="en-US" dirty="0"/>
              <a:t>상세보기 클릭</a:t>
            </a:r>
            <a:r>
              <a:rPr lang="en-US" altLang="ko-KR" dirty="0"/>
              <a:t>( </a:t>
            </a:r>
            <a:r>
              <a:rPr lang="ko-KR" altLang="en-US" dirty="0"/>
              <a:t>상세내용 확인 및 제외문서 설정 할 수 있음</a:t>
            </a:r>
            <a:r>
              <a:rPr lang="en-US" altLang="ko-KR" dirty="0"/>
              <a:t>) </a:t>
            </a:r>
            <a:endParaRPr lang="ko-KR" altLang="en-US" dirty="0"/>
          </a:p>
        </p:txBody>
      </p:sp>
      <p:cxnSp>
        <p:nvCxnSpPr>
          <p:cNvPr id="7" name="직선 화살표 연결선 6"/>
          <p:cNvCxnSpPr>
            <a:stCxn id="5" idx="2"/>
            <a:endCxn id="4" idx="0"/>
          </p:cNvCxnSpPr>
          <p:nvPr/>
        </p:nvCxnSpPr>
        <p:spPr>
          <a:xfrm flipH="1">
            <a:off x="3607567" y="3816896"/>
            <a:ext cx="1542742" cy="105226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894851" y="3471036"/>
            <a:ext cx="1911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9. </a:t>
            </a:r>
            <a:r>
              <a:rPr lang="ko-KR" altLang="en-US" dirty="0"/>
              <a:t>다운로드 클릭</a:t>
            </a:r>
          </a:p>
        </p:txBody>
      </p:sp>
      <p:cxnSp>
        <p:nvCxnSpPr>
          <p:cNvPr id="12" name="직선 화살표 연결선 11"/>
          <p:cNvCxnSpPr>
            <a:endCxn id="10" idx="1"/>
          </p:cNvCxnSpPr>
          <p:nvPr/>
        </p:nvCxnSpPr>
        <p:spPr>
          <a:xfrm flipV="1">
            <a:off x="5724128" y="3655702"/>
            <a:ext cx="1170723" cy="4407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0049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7840414" cy="5754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타원 1"/>
          <p:cNvSpPr/>
          <p:nvPr/>
        </p:nvSpPr>
        <p:spPr>
          <a:xfrm>
            <a:off x="5076056" y="2996952"/>
            <a:ext cx="720080" cy="11521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55576" y="6309320"/>
            <a:ext cx="46730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10. </a:t>
            </a:r>
            <a:r>
              <a:rPr lang="ko-KR" altLang="en-US" dirty="0"/>
              <a:t>다운로드 클릭 후  상세보기로 다운로드</a:t>
            </a:r>
          </a:p>
        </p:txBody>
      </p:sp>
      <p:cxnSp>
        <p:nvCxnSpPr>
          <p:cNvPr id="5" name="직선 화살표 연결선 4"/>
          <p:cNvCxnSpPr>
            <a:endCxn id="3" idx="0"/>
          </p:cNvCxnSpPr>
          <p:nvPr/>
        </p:nvCxnSpPr>
        <p:spPr>
          <a:xfrm flipH="1">
            <a:off x="3092113" y="4149080"/>
            <a:ext cx="2343983" cy="216024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828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4"/>
            <a:ext cx="4265139" cy="6276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타원 1"/>
          <p:cNvSpPr/>
          <p:nvPr/>
        </p:nvSpPr>
        <p:spPr>
          <a:xfrm>
            <a:off x="3851920" y="2780928"/>
            <a:ext cx="1024779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" name="직선 화살표 연결선 3"/>
          <p:cNvCxnSpPr>
            <a:stCxn id="7170" idx="3"/>
          </p:cNvCxnSpPr>
          <p:nvPr/>
        </p:nvCxnSpPr>
        <p:spPr>
          <a:xfrm>
            <a:off x="4876699" y="3315310"/>
            <a:ext cx="1063453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940152" y="3142037"/>
            <a:ext cx="31245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11. </a:t>
            </a:r>
            <a:r>
              <a:rPr lang="ko-KR" altLang="en-US" dirty="0"/>
              <a:t>심사 후 심사위원장 서명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E9645DD-9453-4D04-8BAE-76C5FB823A1D}"/>
              </a:ext>
            </a:extLst>
          </p:cNvPr>
          <p:cNvSpPr/>
          <p:nvPr/>
        </p:nvSpPr>
        <p:spPr>
          <a:xfrm>
            <a:off x="5076056" y="3849692"/>
            <a:ext cx="3816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dirty="0"/>
              <a:t>※</a:t>
            </a:r>
            <a:r>
              <a:rPr lang="ko-KR" altLang="en-US" dirty="0"/>
              <a:t>논문 </a:t>
            </a:r>
            <a:r>
              <a:rPr lang="ko-KR" altLang="en-US" dirty="0" err="1"/>
              <a:t>표절률은</a:t>
            </a:r>
            <a:r>
              <a:rPr lang="ko-KR" altLang="en-US" dirty="0"/>
              <a:t> </a:t>
            </a:r>
            <a:r>
              <a:rPr lang="en-US" altLang="ko-KR" dirty="0">
                <a:solidFill>
                  <a:srgbClr val="FF0000"/>
                </a:solidFill>
              </a:rPr>
              <a:t>20%</a:t>
            </a:r>
            <a:r>
              <a:rPr lang="ko-KR" altLang="en-US" dirty="0"/>
              <a:t>로 제한</a:t>
            </a:r>
            <a:r>
              <a:rPr lang="en-US" altLang="ko-KR" dirty="0"/>
              <a:t>,</a:t>
            </a:r>
          </a:p>
          <a:p>
            <a:pPr fontAlgn="base"/>
            <a:r>
              <a:rPr lang="en-US" altLang="ko-KR" dirty="0"/>
              <a:t>20%</a:t>
            </a:r>
            <a:r>
              <a:rPr lang="ko-KR" altLang="en-US" dirty="0"/>
              <a:t>를 </a:t>
            </a:r>
            <a:r>
              <a:rPr lang="ko-KR" altLang="en-US" dirty="0" err="1"/>
              <a:t>초과할경우</a:t>
            </a:r>
            <a:r>
              <a:rPr lang="en-US" altLang="ko-KR" dirty="0"/>
              <a:t>, </a:t>
            </a:r>
            <a:r>
              <a:rPr lang="ko-KR" altLang="en-US" dirty="0"/>
              <a:t>학위논문 표절검사 결과 지도교수 확인서를 </a:t>
            </a:r>
            <a:r>
              <a:rPr lang="ko-KR" altLang="en-US" dirty="0" err="1"/>
              <a:t>제출해야함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3802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96</Words>
  <Application>Microsoft Office PowerPoint</Application>
  <PresentationFormat>화면 슬라이드 쇼(4:3)</PresentationFormat>
  <Paragraphs>15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main</dc:creator>
  <cp:lastModifiedBy>mgcatchon@naver.com</cp:lastModifiedBy>
  <cp:revision>7</cp:revision>
  <dcterms:created xsi:type="dcterms:W3CDTF">2017-07-14T04:03:09Z</dcterms:created>
  <dcterms:modified xsi:type="dcterms:W3CDTF">2021-01-22T05:22:57Z</dcterms:modified>
</cp:coreProperties>
</file>