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10" d="100"/>
          <a:sy n="110" d="100"/>
        </p:scale>
        <p:origin x="-169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C146-622A-4AA1-9CC2-9C548611B1F4}" type="datetimeFigureOut">
              <a:rPr lang="ko-KR" altLang="en-US" smtClean="0"/>
              <a:t>2018-07-24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A41E8-2390-4F2C-AC7B-C1CAEDD82B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362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C146-622A-4AA1-9CC2-9C548611B1F4}" type="datetimeFigureOut">
              <a:rPr lang="ko-KR" altLang="en-US" smtClean="0"/>
              <a:t>2018-07-24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A41E8-2390-4F2C-AC7B-C1CAEDD82B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0685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C146-622A-4AA1-9CC2-9C548611B1F4}" type="datetimeFigureOut">
              <a:rPr lang="ko-KR" altLang="en-US" smtClean="0"/>
              <a:t>2018-07-24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A41E8-2390-4F2C-AC7B-C1CAEDD82B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0162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C146-622A-4AA1-9CC2-9C548611B1F4}" type="datetimeFigureOut">
              <a:rPr lang="ko-KR" altLang="en-US" smtClean="0"/>
              <a:t>2018-07-24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A41E8-2390-4F2C-AC7B-C1CAEDD82B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2450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C146-622A-4AA1-9CC2-9C548611B1F4}" type="datetimeFigureOut">
              <a:rPr lang="ko-KR" altLang="en-US" smtClean="0"/>
              <a:t>2018-07-24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A41E8-2390-4F2C-AC7B-C1CAEDD82B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5716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C146-622A-4AA1-9CC2-9C548611B1F4}" type="datetimeFigureOut">
              <a:rPr lang="ko-KR" altLang="en-US" smtClean="0"/>
              <a:t>2018-07-24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A41E8-2390-4F2C-AC7B-C1CAEDD82B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9307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C146-622A-4AA1-9CC2-9C548611B1F4}" type="datetimeFigureOut">
              <a:rPr lang="ko-KR" altLang="en-US" smtClean="0"/>
              <a:t>2018-07-24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A41E8-2390-4F2C-AC7B-C1CAEDD82B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4544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C146-622A-4AA1-9CC2-9C548611B1F4}" type="datetimeFigureOut">
              <a:rPr lang="ko-KR" altLang="en-US" smtClean="0"/>
              <a:t>2018-07-24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A41E8-2390-4F2C-AC7B-C1CAEDD82B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8101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C146-622A-4AA1-9CC2-9C548611B1F4}" type="datetimeFigureOut">
              <a:rPr lang="ko-KR" altLang="en-US" smtClean="0"/>
              <a:t>2018-07-24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A41E8-2390-4F2C-AC7B-C1CAEDD82B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3736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C146-622A-4AA1-9CC2-9C548611B1F4}" type="datetimeFigureOut">
              <a:rPr lang="ko-KR" altLang="en-US" smtClean="0"/>
              <a:t>2018-07-24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A41E8-2390-4F2C-AC7B-C1CAEDD82B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6887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0C146-622A-4AA1-9CC2-9C548611B1F4}" type="datetimeFigureOut">
              <a:rPr lang="ko-KR" altLang="en-US" smtClean="0"/>
              <a:t>2018-07-24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A41E8-2390-4F2C-AC7B-C1CAEDD82B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7111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0C146-622A-4AA1-9CC2-9C548611B1F4}" type="datetimeFigureOut">
              <a:rPr lang="ko-KR" altLang="en-US" smtClean="0"/>
              <a:t>2018-07-24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1A41E8-2390-4F2C-AC7B-C1CAEDD82BA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7591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28" y="260647"/>
            <a:ext cx="8921651" cy="58067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타원 4"/>
          <p:cNvSpPr/>
          <p:nvPr/>
        </p:nvSpPr>
        <p:spPr>
          <a:xfrm>
            <a:off x="1691680" y="476672"/>
            <a:ext cx="1008112" cy="5760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31599" y="6156012"/>
            <a:ext cx="1911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전자결재 클릭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558646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32440" cy="564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직사각형 1"/>
          <p:cNvSpPr/>
          <p:nvPr/>
        </p:nvSpPr>
        <p:spPr>
          <a:xfrm>
            <a:off x="107504" y="805649"/>
            <a:ext cx="864096" cy="1341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1772314" y="2295380"/>
            <a:ext cx="864096" cy="1341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3059832" y="1278642"/>
            <a:ext cx="3609549" cy="1341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79512" y="5805264"/>
            <a:ext cx="62135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err="1" smtClean="0"/>
              <a:t>문서작성함</a:t>
            </a:r>
            <a:r>
              <a:rPr lang="ko-KR" altLang="en-US" dirty="0" smtClean="0"/>
              <a:t> </a:t>
            </a:r>
            <a:r>
              <a:rPr lang="en-US" altLang="ko-KR" dirty="0" smtClean="0"/>
              <a:t>-&gt; </a:t>
            </a:r>
            <a:r>
              <a:rPr lang="ko-KR" altLang="en-US" dirty="0" smtClean="0"/>
              <a:t>대학원</a:t>
            </a:r>
            <a:r>
              <a:rPr lang="en-US" altLang="ko-KR" dirty="0" smtClean="0"/>
              <a:t>-&gt; </a:t>
            </a:r>
            <a:r>
              <a:rPr lang="ko-KR" altLang="en-US" dirty="0" smtClean="0"/>
              <a:t>학위논문심사위원 추천서 클릭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91085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5164063" cy="6453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199208" y="323364"/>
            <a:ext cx="35092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3. </a:t>
            </a:r>
            <a:r>
              <a:rPr lang="ko-KR" altLang="en-US" dirty="0" smtClean="0"/>
              <a:t>내용입력</a:t>
            </a:r>
            <a:r>
              <a:rPr lang="en-US" altLang="ko-KR" dirty="0" smtClean="0"/>
              <a:t>-&gt;</a:t>
            </a:r>
            <a:r>
              <a:rPr lang="ko-KR" altLang="en-US" dirty="0" smtClean="0"/>
              <a:t> 결재라인설정 </a:t>
            </a:r>
            <a:r>
              <a:rPr lang="en-US" altLang="ko-KR" dirty="0"/>
              <a:t>-</a:t>
            </a:r>
            <a:r>
              <a:rPr lang="en-US" altLang="ko-KR" dirty="0" smtClean="0"/>
              <a:t>&gt;</a:t>
            </a:r>
          </a:p>
          <a:p>
            <a:r>
              <a:rPr lang="en-US" altLang="ko-KR" dirty="0"/>
              <a:t> </a:t>
            </a:r>
            <a:r>
              <a:rPr lang="en-US" altLang="ko-KR" dirty="0" smtClean="0"/>
              <a:t>  </a:t>
            </a:r>
            <a:r>
              <a:rPr lang="ko-KR" altLang="en-US" dirty="0" smtClean="0"/>
              <a:t>수신자 설정</a:t>
            </a:r>
            <a:r>
              <a:rPr lang="en-US" altLang="ko-KR" dirty="0" smtClean="0"/>
              <a:t>-&gt;</a:t>
            </a:r>
            <a:r>
              <a:rPr lang="ko-KR" altLang="en-US" dirty="0" smtClean="0"/>
              <a:t> 결재옵션 설정</a:t>
            </a:r>
            <a:endParaRPr lang="ko-KR" altLang="en-US" dirty="0"/>
          </a:p>
        </p:txBody>
      </p:sp>
      <p:sp>
        <p:nvSpPr>
          <p:cNvPr id="3" name="직사각형 2"/>
          <p:cNvSpPr/>
          <p:nvPr/>
        </p:nvSpPr>
        <p:spPr>
          <a:xfrm>
            <a:off x="0" y="5229200"/>
            <a:ext cx="1187624" cy="36004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" name="직선 화살표 연결선 4"/>
          <p:cNvCxnSpPr>
            <a:stCxn id="3" idx="3"/>
          </p:cNvCxnSpPr>
          <p:nvPr/>
        </p:nvCxnSpPr>
        <p:spPr>
          <a:xfrm>
            <a:off x="1187624" y="5409220"/>
            <a:ext cx="3096344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374959" y="5092919"/>
            <a:ext cx="4620176" cy="646331"/>
          </a:xfrm>
          <a:prstGeom prst="rect">
            <a:avLst/>
          </a:prstGeom>
          <a:noFill/>
          <a:ln w="2222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외부강사의 경우 </a:t>
            </a:r>
            <a:r>
              <a:rPr lang="ko-KR" altLang="en-US" u="sng" dirty="0" smtClean="0"/>
              <a:t>이력서</a:t>
            </a:r>
            <a:r>
              <a:rPr lang="en-US" altLang="ko-KR" u="sng" dirty="0" smtClean="0"/>
              <a:t>,</a:t>
            </a:r>
            <a:r>
              <a:rPr lang="ko-KR" altLang="en-US" u="sng" dirty="0" smtClean="0"/>
              <a:t> </a:t>
            </a:r>
            <a:r>
              <a:rPr lang="ko-KR" altLang="en-US" u="sng" dirty="0" err="1" smtClean="0"/>
              <a:t>학위증</a:t>
            </a:r>
            <a:r>
              <a:rPr lang="en-US" altLang="ko-KR" u="sng" dirty="0" smtClean="0"/>
              <a:t>, </a:t>
            </a:r>
            <a:r>
              <a:rPr lang="ko-KR" altLang="en-US" u="sng" dirty="0" smtClean="0"/>
              <a:t>통장사본 </a:t>
            </a:r>
            <a:endParaRPr lang="en-US" altLang="ko-KR" u="sng" dirty="0" smtClean="0"/>
          </a:p>
          <a:p>
            <a:r>
              <a:rPr lang="ko-KR" altLang="en-US" dirty="0" smtClean="0"/>
              <a:t>각 </a:t>
            </a:r>
            <a:r>
              <a:rPr lang="en-US" altLang="ko-KR" dirty="0" smtClean="0"/>
              <a:t>1</a:t>
            </a:r>
            <a:r>
              <a:rPr lang="ko-KR" altLang="en-US" dirty="0" smtClean="0"/>
              <a:t>부 필히 첨부</a:t>
            </a:r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593812" y="4293096"/>
            <a:ext cx="3762164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4" name="꺾인 연결선 13"/>
          <p:cNvCxnSpPr>
            <a:stCxn id="12" idx="3"/>
            <a:endCxn id="8" idx="0"/>
          </p:cNvCxnSpPr>
          <p:nvPr/>
        </p:nvCxnSpPr>
        <p:spPr>
          <a:xfrm>
            <a:off x="4355976" y="4437112"/>
            <a:ext cx="2329071" cy="655807"/>
          </a:xfrm>
          <a:prstGeom prst="bentConnector2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5805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757" y="5229200"/>
            <a:ext cx="6408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4. - </a:t>
            </a:r>
            <a:r>
              <a:rPr lang="ko-KR" altLang="en-US" dirty="0" smtClean="0"/>
              <a:t>문서분류</a:t>
            </a:r>
            <a:r>
              <a:rPr lang="en-US" altLang="ko-KR" dirty="0" smtClean="0"/>
              <a:t>: </a:t>
            </a:r>
            <a:r>
              <a:rPr lang="ko-KR" altLang="en-US" dirty="0" smtClean="0"/>
              <a:t>해당학과</a:t>
            </a:r>
            <a:endParaRPr lang="en-US" altLang="ko-KR" dirty="0" smtClean="0"/>
          </a:p>
          <a:p>
            <a:r>
              <a:rPr lang="en-US" altLang="ko-KR" dirty="0" smtClean="0"/>
              <a:t>   - </a:t>
            </a:r>
            <a:r>
              <a:rPr lang="ko-KR" altLang="en-US" dirty="0" smtClean="0"/>
              <a:t>단위업무</a:t>
            </a:r>
            <a:r>
              <a:rPr lang="en-US" altLang="ko-KR" dirty="0" smtClean="0"/>
              <a:t>: </a:t>
            </a:r>
            <a:r>
              <a:rPr lang="ko-KR" altLang="en-US" dirty="0" smtClean="0"/>
              <a:t>대학원</a:t>
            </a:r>
            <a:endParaRPr lang="en-US" altLang="ko-KR" dirty="0" smtClean="0"/>
          </a:p>
          <a:p>
            <a:r>
              <a:rPr lang="en-US" altLang="ko-KR" dirty="0"/>
              <a:t> </a:t>
            </a:r>
            <a:r>
              <a:rPr lang="en-US" altLang="ko-KR" dirty="0" smtClean="0"/>
              <a:t>  - </a:t>
            </a:r>
            <a:r>
              <a:rPr lang="ko-KR" altLang="en-US" dirty="0" err="1" smtClean="0"/>
              <a:t>편철함</a:t>
            </a:r>
            <a:r>
              <a:rPr lang="en-US" altLang="ko-KR" dirty="0" smtClean="0"/>
              <a:t>: </a:t>
            </a:r>
            <a:r>
              <a:rPr lang="ko-KR" altLang="en-US" dirty="0" smtClean="0"/>
              <a:t>대학원신청서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680"/>
            <a:ext cx="6588224" cy="5079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3707904" y="620688"/>
            <a:ext cx="2376264" cy="9361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9467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53</Words>
  <Application>Microsoft Office PowerPoint</Application>
  <PresentationFormat>화면 슬라이드 쇼(4:3)</PresentationFormat>
  <Paragraphs>9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main</dc:creator>
  <cp:lastModifiedBy>main</cp:lastModifiedBy>
  <cp:revision>4</cp:revision>
  <dcterms:created xsi:type="dcterms:W3CDTF">2017-07-26T04:09:33Z</dcterms:created>
  <dcterms:modified xsi:type="dcterms:W3CDTF">2018-07-24T02:07:57Z</dcterms:modified>
</cp:coreProperties>
</file>